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3C9CE2F-5C5E-4C57-83BF-BD3F4DE6D4F3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276C6EC-156F-40F1-BE40-E1426D985A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3456384"/>
          </a:xfrm>
        </p:spPr>
        <p:txBody>
          <a:bodyPr>
            <a:noAutofit/>
          </a:bodyPr>
          <a:lstStyle/>
          <a:p>
            <a:pPr algn="ctr"/>
            <a:r>
              <a:rPr lang="uk-UA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на тему:</a:t>
            </a:r>
            <a:br>
              <a:rPr lang="uk-UA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«Історія створення сучасної Конституції України</a:t>
            </a:r>
            <a:r>
              <a:rPr lang="uk-UA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6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484712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тудентка 441 групи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акультету дошкільної та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очаткової освіти</a:t>
            </a:r>
          </a:p>
          <a:p>
            <a:pPr algn="ctr"/>
            <a:r>
              <a:rPr lang="uk-UA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Прилєпська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Любов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конституція украї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2628580" cy="315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42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352928" cy="619268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b="1" i="1" dirty="0"/>
              <a:t>В </a:t>
            </a:r>
            <a:r>
              <a:rPr lang="ru-RU" b="1" i="1" dirty="0" err="1"/>
              <a:t>кожній</a:t>
            </a:r>
            <a:r>
              <a:rPr lang="ru-RU" b="1" i="1" dirty="0"/>
              <a:t> </a:t>
            </a:r>
            <a:r>
              <a:rPr lang="ru-RU" b="1" i="1" dirty="0" err="1"/>
              <a:t>країні</a:t>
            </a:r>
            <a:r>
              <a:rPr lang="ru-RU" b="1" i="1" dirty="0"/>
              <a:t> є правила, за </a:t>
            </a:r>
            <a:r>
              <a:rPr lang="ru-RU" b="1" i="1" dirty="0" err="1"/>
              <a:t>якими</a:t>
            </a:r>
            <a:r>
              <a:rPr lang="ru-RU" b="1" i="1" dirty="0"/>
              <a:t> </a:t>
            </a:r>
            <a:r>
              <a:rPr lang="ru-RU" b="1" i="1" dirty="0" err="1"/>
              <a:t>живуть</a:t>
            </a:r>
            <a:r>
              <a:rPr lang="ru-RU" b="1" i="1" dirty="0"/>
              <a:t> </a:t>
            </a:r>
            <a:r>
              <a:rPr lang="ru-RU" b="1" i="1" dirty="0" err="1"/>
              <a:t>всі</a:t>
            </a:r>
            <a:r>
              <a:rPr lang="ru-RU" b="1" i="1" dirty="0"/>
              <a:t> </a:t>
            </a:r>
            <a:r>
              <a:rPr lang="ru-RU" b="1" i="1" dirty="0" err="1"/>
              <a:t>її</a:t>
            </a:r>
            <a:r>
              <a:rPr lang="ru-RU" b="1" i="1" dirty="0"/>
              <a:t> </a:t>
            </a:r>
            <a:r>
              <a:rPr lang="ru-RU" b="1" i="1" dirty="0" err="1"/>
              <a:t>мешканці</a:t>
            </a:r>
            <a:r>
              <a:rPr lang="ru-RU" b="1" i="1" dirty="0"/>
              <a:t>. </a:t>
            </a:r>
            <a:r>
              <a:rPr lang="ru-RU" b="1" i="1" dirty="0" err="1"/>
              <a:t>Ці</a:t>
            </a:r>
            <a:r>
              <a:rPr lang="ru-RU" b="1" i="1" dirty="0"/>
              <a:t> правила </a:t>
            </a:r>
            <a:r>
              <a:rPr lang="ru-RU" b="1" i="1" dirty="0" err="1"/>
              <a:t>називаються</a:t>
            </a:r>
            <a:r>
              <a:rPr lang="ru-RU" b="1" i="1" dirty="0"/>
              <a:t> "законами". </a:t>
            </a:r>
            <a:r>
              <a:rPr lang="ru-RU" b="1" i="1" dirty="0" err="1"/>
              <a:t>Законів</a:t>
            </a:r>
            <a:r>
              <a:rPr lang="ru-RU" b="1" i="1" dirty="0"/>
              <a:t> </a:t>
            </a:r>
            <a:r>
              <a:rPr lang="ru-RU" b="1" i="1" dirty="0" err="1"/>
              <a:t>багато</a:t>
            </a:r>
            <a:r>
              <a:rPr lang="ru-RU" b="1" i="1" dirty="0"/>
              <a:t>, та </a:t>
            </a:r>
            <a:r>
              <a:rPr lang="ru-RU" b="1" i="1" dirty="0" err="1"/>
              <a:t>серед</a:t>
            </a:r>
            <a:r>
              <a:rPr lang="ru-RU" b="1" i="1" dirty="0"/>
              <a:t> них є </a:t>
            </a:r>
            <a:r>
              <a:rPr lang="ru-RU" b="1" i="1" dirty="0" err="1"/>
              <a:t>найголовніший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зветься</a:t>
            </a:r>
            <a:r>
              <a:rPr lang="ru-RU" b="1" i="1" dirty="0"/>
              <a:t> словом "</a:t>
            </a:r>
            <a:r>
              <a:rPr lang="ru-RU" b="1" i="1" dirty="0" err="1"/>
              <a:t>Конституція</a:t>
            </a:r>
            <a:r>
              <a:rPr lang="ru-RU" b="1" i="1" dirty="0"/>
              <a:t>". </a:t>
            </a:r>
            <a:r>
              <a:rPr lang="ru-RU" b="1" i="1" dirty="0" err="1"/>
              <a:t>Якщо</a:t>
            </a:r>
            <a:r>
              <a:rPr lang="ru-RU" b="1" i="1" dirty="0"/>
              <a:t> </a:t>
            </a:r>
            <a:r>
              <a:rPr lang="ru-RU" b="1" i="1" dirty="0" err="1"/>
              <a:t>цього</a:t>
            </a:r>
            <a:r>
              <a:rPr lang="ru-RU" b="1" i="1" dirty="0"/>
              <a:t> головного закону не </a:t>
            </a:r>
            <a:r>
              <a:rPr lang="ru-RU" b="1" i="1" dirty="0" err="1"/>
              <a:t>дотримуватися</a:t>
            </a:r>
            <a:r>
              <a:rPr lang="ru-RU" b="1" i="1" dirty="0"/>
              <a:t>, то в </a:t>
            </a:r>
            <a:r>
              <a:rPr lang="ru-RU" b="1" i="1" dirty="0" err="1"/>
              <a:t>країні</a:t>
            </a:r>
            <a:r>
              <a:rPr lang="ru-RU" b="1" i="1" dirty="0"/>
              <a:t> не буде порядку. Тому </a:t>
            </a:r>
            <a:r>
              <a:rPr lang="ru-RU" b="1" i="1" dirty="0" err="1"/>
              <a:t>виконувати</a:t>
            </a:r>
            <a:r>
              <a:rPr lang="ru-RU" b="1" i="1" dirty="0"/>
              <a:t> </a:t>
            </a:r>
            <a:r>
              <a:rPr lang="ru-RU" b="1" i="1" dirty="0" err="1"/>
              <a:t>Конституцію</a:t>
            </a:r>
            <a:r>
              <a:rPr lang="ru-RU" b="1" i="1" dirty="0"/>
              <a:t> </a:t>
            </a:r>
            <a:r>
              <a:rPr lang="ru-RU" b="1" i="1" dirty="0" err="1"/>
              <a:t>повинні</a:t>
            </a:r>
            <a:r>
              <a:rPr lang="ru-RU" b="1" i="1" dirty="0"/>
              <a:t> </a:t>
            </a:r>
            <a:r>
              <a:rPr lang="ru-RU" b="1" i="1" dirty="0" err="1"/>
              <a:t>всі-всі</a:t>
            </a:r>
            <a:r>
              <a:rPr lang="ru-RU" b="1" i="1" dirty="0"/>
              <a:t> </a:t>
            </a:r>
            <a:r>
              <a:rPr lang="ru-RU" b="1" i="1" dirty="0" err="1"/>
              <a:t>мешканці</a:t>
            </a:r>
            <a:r>
              <a:rPr lang="ru-RU" b="1" i="1" dirty="0"/>
              <a:t> </a:t>
            </a:r>
            <a:r>
              <a:rPr lang="ru-RU" b="1" i="1" dirty="0" err="1"/>
              <a:t>країни</a:t>
            </a:r>
            <a:r>
              <a:rPr lang="ru-RU" b="1" i="1" dirty="0"/>
              <a:t>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ru-RU" b="1" i="1" dirty="0" smtClean="0"/>
              <a:t>Наша </a:t>
            </a:r>
            <a:r>
              <a:rPr lang="ru-RU" b="1" i="1" dirty="0" err="1"/>
              <a:t>Україна</a:t>
            </a:r>
            <a:r>
              <a:rPr lang="ru-RU" b="1" i="1" dirty="0"/>
              <a:t> </a:t>
            </a:r>
            <a:r>
              <a:rPr lang="ru-RU" b="1" i="1" dirty="0" err="1"/>
              <a:t>теж</a:t>
            </a:r>
            <a:r>
              <a:rPr lang="ru-RU" b="1" i="1" dirty="0"/>
              <a:t> </a:t>
            </a:r>
            <a:r>
              <a:rPr lang="ru-RU" b="1" i="1" dirty="0" err="1"/>
              <a:t>має</a:t>
            </a:r>
            <a:r>
              <a:rPr lang="ru-RU" b="1" i="1" dirty="0"/>
              <a:t> свою </a:t>
            </a:r>
            <a:r>
              <a:rPr lang="ru-RU" b="1" i="1" dirty="0" err="1"/>
              <a:t>Конституцію</a:t>
            </a:r>
            <a:r>
              <a:rPr lang="ru-RU" b="1" i="1" dirty="0"/>
              <a:t> - закон, в </a:t>
            </a:r>
            <a:r>
              <a:rPr lang="ru-RU" b="1" i="1" dirty="0" err="1"/>
              <a:t>якому</a:t>
            </a:r>
            <a:r>
              <a:rPr lang="ru-RU" b="1" i="1" dirty="0"/>
              <a:t> записано </a:t>
            </a:r>
            <a:r>
              <a:rPr lang="ru-RU" b="1" i="1" dirty="0" err="1"/>
              <a:t>всі</a:t>
            </a:r>
            <a:r>
              <a:rPr lang="ru-RU" b="1" i="1" dirty="0"/>
              <a:t> права </a:t>
            </a:r>
            <a:r>
              <a:rPr lang="ru-RU" b="1" i="1" dirty="0" err="1"/>
              <a:t>українців</a:t>
            </a:r>
            <a:r>
              <a:rPr lang="ru-RU" b="1" i="1" dirty="0"/>
              <a:t>. </a:t>
            </a:r>
            <a:r>
              <a:rPr lang="ru-RU" b="1" i="1" dirty="0" err="1"/>
              <a:t>Це</a:t>
            </a:r>
            <a:r>
              <a:rPr lang="ru-RU" b="1" i="1" dirty="0"/>
              <a:t> право на </a:t>
            </a:r>
            <a:r>
              <a:rPr lang="ru-RU" b="1" i="1" dirty="0" err="1"/>
              <a:t>життя</a:t>
            </a:r>
            <a:r>
              <a:rPr lang="ru-RU" b="1" i="1" dirty="0"/>
              <a:t>, право на </a:t>
            </a:r>
            <a:r>
              <a:rPr lang="ru-RU" b="1" i="1" dirty="0" err="1"/>
              <a:t>житло</a:t>
            </a:r>
            <a:r>
              <a:rPr lang="ru-RU" b="1" i="1" dirty="0"/>
              <a:t>, право на </a:t>
            </a:r>
            <a:r>
              <a:rPr lang="ru-RU" b="1" i="1" dirty="0" err="1"/>
              <a:t>працю</a:t>
            </a:r>
            <a:r>
              <a:rPr lang="ru-RU" b="1" i="1" dirty="0"/>
              <a:t>, право на </a:t>
            </a:r>
            <a:r>
              <a:rPr lang="ru-RU" b="1" i="1" dirty="0" err="1"/>
              <a:t>відпочинок</a:t>
            </a:r>
            <a:r>
              <a:rPr lang="ru-RU" b="1" i="1" dirty="0"/>
              <a:t>, право на </a:t>
            </a:r>
            <a:r>
              <a:rPr lang="ru-RU" b="1" i="1" dirty="0" err="1"/>
              <a:t>лікування</a:t>
            </a:r>
            <a:r>
              <a:rPr lang="ru-RU" b="1" i="1" dirty="0"/>
              <a:t> та </a:t>
            </a:r>
            <a:r>
              <a:rPr lang="ru-RU" b="1" i="1" dirty="0" err="1"/>
              <a:t>багато-багато</a:t>
            </a:r>
            <a:r>
              <a:rPr lang="ru-RU" b="1" i="1" dirty="0"/>
              <a:t> </a:t>
            </a:r>
            <a:r>
              <a:rPr lang="ru-RU" b="1" i="1" dirty="0" err="1"/>
              <a:t>інших</a:t>
            </a:r>
            <a:r>
              <a:rPr lang="ru-RU" b="1" i="1" dirty="0"/>
              <a:t> прав. Записано в </a:t>
            </a:r>
            <a:r>
              <a:rPr lang="ru-RU" b="1" i="1" dirty="0" err="1"/>
              <a:t>Конституції</a:t>
            </a:r>
            <a:r>
              <a:rPr lang="ru-RU" b="1" i="1" dirty="0"/>
              <a:t> і </a:t>
            </a:r>
            <a:r>
              <a:rPr lang="ru-RU" b="1" i="1" dirty="0" err="1"/>
              <a:t>наші</a:t>
            </a:r>
            <a:r>
              <a:rPr lang="ru-RU" b="1" i="1" dirty="0"/>
              <a:t> </a:t>
            </a:r>
            <a:r>
              <a:rPr lang="ru-RU" b="1" i="1" dirty="0" err="1"/>
              <a:t>обов’язки</a:t>
            </a:r>
            <a:r>
              <a:rPr lang="ru-RU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446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1"/>
            <a:ext cx="8229600" cy="165618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Путь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державності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довгий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тернистий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й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по запросу конституція україни від найдавніших часів до сьогоденн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594201"/>
            <a:ext cx="4042187" cy="190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конституція україни пилипа орл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08820"/>
            <a:ext cx="2304695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конституція україни пилипа орли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90" y="4221088"/>
            <a:ext cx="3931427" cy="197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артинки по запросу конституція украї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421" y="3370446"/>
            <a:ext cx="1947619" cy="300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96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XІ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Русь.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князювання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великого,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могутнього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Ярослава Мудрого. Ним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складено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Руську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правду» — перший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визначав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верств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князівстві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артинки по запросу ярослав мудри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3240360" cy="387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руська правда ярослава мудро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2437"/>
            <a:ext cx="4871753" cy="286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62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XIII—XVII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містах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Білорусізапроваджується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Маґдебурське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право. На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містах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почали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створюватися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врядування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магістрат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Картинки по запросу магдебурзьке пра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75074"/>
            <a:ext cx="3240360" cy="444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1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088232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1710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Пилип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Орлик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першу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Конституцію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такою: «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Пакти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вольностей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запорозького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уперше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встановлював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суверенітет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кордони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тинки по запросу конституція пилипа орл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08918"/>
            <a:ext cx="2871465" cy="397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50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448272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1918 року в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квітня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ж року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Конституцію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Михайло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Грушевський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ртинки по запросу грушевський та його конституц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522" y="2883932"/>
            <a:ext cx="2520280" cy="384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грушевський та його конституці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35" y="2876470"/>
            <a:ext cx="2469652" cy="384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14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Радянського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Союзу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поширювалися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Соціалістичну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(УРСР).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Картинки по запросу конституція за часів срс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504" y="2276872"/>
            <a:ext cx="581693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62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1991 року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заявила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світовій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спільноті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себе як про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вільну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державу. І 28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червня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1996 року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Рада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прийняла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Конституцію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Картинки по запросу конституція украї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5616624" cy="42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69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6781800" cy="303123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ядро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3573016"/>
            <a:ext cx="7543800" cy="2871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i="1" dirty="0" err="1">
                <a:solidFill>
                  <a:srgbClr val="002060"/>
                </a:solidFill>
              </a:rPr>
              <a:t>Ніхто</a:t>
            </a:r>
            <a:r>
              <a:rPr lang="ru-RU" sz="3200" b="1" i="1" dirty="0">
                <a:solidFill>
                  <a:srgbClr val="002060"/>
                </a:solidFill>
              </a:rPr>
              <a:t> нам не </a:t>
            </a:r>
            <a:r>
              <a:rPr lang="ru-RU" sz="3200" b="1" i="1" dirty="0" err="1">
                <a:solidFill>
                  <a:srgbClr val="002060"/>
                </a:solidFill>
              </a:rPr>
              <a:t>збудує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держави</a:t>
            </a:r>
            <a:r>
              <a:rPr lang="ru-RU" sz="3200" b="1" i="1" dirty="0">
                <a:solidFill>
                  <a:srgbClr val="002060"/>
                </a:solidFill>
              </a:rPr>
              <a:t>, коли ми </a:t>
            </a:r>
            <a:r>
              <a:rPr lang="ru-RU" sz="3200" b="1" i="1" dirty="0" err="1">
                <a:solidFill>
                  <a:srgbClr val="002060"/>
                </a:solidFill>
              </a:rPr>
              <a:t>самі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її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собі</a:t>
            </a:r>
            <a:r>
              <a:rPr lang="ru-RU" sz="3200" b="1" i="1" dirty="0">
                <a:solidFill>
                  <a:srgbClr val="002060"/>
                </a:solidFill>
              </a:rPr>
              <a:t> не </a:t>
            </a:r>
            <a:r>
              <a:rPr lang="ru-RU" sz="3200" b="1" i="1" dirty="0" err="1">
                <a:solidFill>
                  <a:srgbClr val="002060"/>
                </a:solidFill>
              </a:rPr>
              <a:t>збудуємо</a:t>
            </a:r>
            <a:r>
              <a:rPr lang="ru-RU" sz="3200" b="1" i="1" dirty="0">
                <a:solidFill>
                  <a:srgbClr val="002060"/>
                </a:solidFill>
              </a:rPr>
              <a:t>, і </a:t>
            </a:r>
            <a:r>
              <a:rPr lang="ru-RU" sz="3200" b="1" i="1" dirty="0" err="1">
                <a:solidFill>
                  <a:srgbClr val="002060"/>
                </a:solidFill>
              </a:rPr>
              <a:t>ніхто</a:t>
            </a:r>
            <a:r>
              <a:rPr lang="ru-RU" sz="3200" b="1" i="1" dirty="0">
                <a:solidFill>
                  <a:srgbClr val="002060"/>
                </a:solidFill>
              </a:rPr>
              <a:t> з нас не </a:t>
            </a:r>
            <a:r>
              <a:rPr lang="ru-RU" sz="3200" b="1" i="1" dirty="0" err="1">
                <a:solidFill>
                  <a:srgbClr val="002060"/>
                </a:solidFill>
              </a:rPr>
              <a:t>зробить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нації</a:t>
            </a:r>
            <a:r>
              <a:rPr lang="ru-RU" sz="3200" b="1" i="1" dirty="0">
                <a:solidFill>
                  <a:srgbClr val="002060"/>
                </a:solidFill>
              </a:rPr>
              <a:t>, коли ми </a:t>
            </a:r>
            <a:r>
              <a:rPr lang="ru-RU" sz="3200" b="1" i="1" dirty="0" err="1">
                <a:solidFill>
                  <a:srgbClr val="002060"/>
                </a:solidFill>
              </a:rPr>
              <a:t>самі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нацією</a:t>
            </a:r>
            <a:r>
              <a:rPr lang="ru-RU" sz="3200" b="1" i="1" dirty="0">
                <a:solidFill>
                  <a:srgbClr val="002060"/>
                </a:solidFill>
              </a:rPr>
              <a:t> не </a:t>
            </a:r>
            <a:r>
              <a:rPr lang="ru-RU" sz="3200" b="1" i="1" dirty="0" err="1">
                <a:solidFill>
                  <a:srgbClr val="002060"/>
                </a:solidFill>
              </a:rPr>
              <a:t>захочемо</a:t>
            </a:r>
            <a:r>
              <a:rPr lang="ru-RU" sz="3200" b="1" i="1" dirty="0">
                <a:solidFill>
                  <a:srgbClr val="002060"/>
                </a:solidFill>
              </a:rPr>
              <a:t> бути.</a:t>
            </a:r>
          </a:p>
          <a:p>
            <a:pPr marL="0" indent="0" algn="r">
              <a:buNone/>
            </a:pPr>
            <a:r>
              <a:rPr lang="ru-RU" sz="3200" b="1" i="1" dirty="0">
                <a:solidFill>
                  <a:srgbClr val="002060"/>
                </a:solidFill>
              </a:rPr>
              <a:t>В. </a:t>
            </a:r>
            <a:r>
              <a:rPr lang="ru-RU" sz="3200" b="1" i="1" dirty="0" err="1">
                <a:solidFill>
                  <a:srgbClr val="002060"/>
                </a:solidFill>
              </a:rPr>
              <a:t>Липинський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99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77</TotalTime>
  <Words>353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NewsPrint</vt:lpstr>
      <vt:lpstr>Презентація на тему: «Історія створення сучасної Конституції України»</vt:lpstr>
      <vt:lpstr>Презентация PowerPoint</vt:lpstr>
      <vt:lpstr>Презентация PowerPoint</vt:lpstr>
      <vt:lpstr>XІ століття. Київська Русь. Часи князювання великого, могутнього Ярослава Мудрого. Ним було складено «Руську правду» — перший державний документ, який визначав права всіх верств суспільства у князівстві. </vt:lpstr>
      <vt:lpstr>Протягом XIII—XVII століть у містах України, Білорусізапроваджується Маґдебурське право. На його основі в містах почали створюватися органи місцевого врядування — магістрат.</vt:lpstr>
      <vt:lpstr>У 1710 році відомий український гетьман Пилип Орлик склав першу Конституцію, повна назва якої була такою: «Пакти і конституції законів і вольностей Війська запорозького». Цей документ уперше встановлював державний суверенітет України й визначав її кордони.</vt:lpstr>
      <vt:lpstr>29 січня 1918 року в IV універсалі Української Центральної Ради було проголошено створення Української Народної Республіки. 29 квітня того ж року було затверджено Конституцію Української Народної Республіки. Автором її став Михайло Грушевський.</vt:lpstr>
      <vt:lpstr>За часів існування Радянського Союзу було прийнято чотири конституції, що поширювалися і на Українську Радянську Соціалістичну Республіку (УРСР).</vt:lpstr>
      <vt:lpstr>24 серпня 1991 року Україна заявила світовій спільноті про себе як про незалежну й вільну державу. І 28 червня 1996 року Верховна Рада прийняла Конституцію України.</vt:lpstr>
      <vt:lpstr>Конституція України – це не лише Закон законів, це серце, ядро подальшого розвитку і вдосконалення суспільства.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«Конституція України – основний закон»</dc:title>
  <dc:creator>Любаша</dc:creator>
  <cp:lastModifiedBy>Любаша</cp:lastModifiedBy>
  <cp:revision>8</cp:revision>
  <dcterms:created xsi:type="dcterms:W3CDTF">2016-10-14T18:28:55Z</dcterms:created>
  <dcterms:modified xsi:type="dcterms:W3CDTF">2016-10-16T21:12:23Z</dcterms:modified>
</cp:coreProperties>
</file>